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71" d="100"/>
          <a:sy n="71" d="100"/>
        </p:scale>
        <p:origin x="996" y="6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UEL ESAMOAH" userId="ab16c06e-06ca-417a-a3bc-44d8ff6fc2e1" providerId="ADAL" clId="{BCA65B8A-F6BD-460B-BB25-BF4DCCEA728E}"/>
    <pc:docChg chg="modSld">
      <pc:chgData name="SAMUEL ESAMOAH" userId="ab16c06e-06ca-417a-a3bc-44d8ff6fc2e1" providerId="ADAL" clId="{BCA65B8A-F6BD-460B-BB25-BF4DCCEA728E}" dt="2025-07-05T22:41:16.209" v="40" actId="6549"/>
      <pc:docMkLst>
        <pc:docMk/>
      </pc:docMkLst>
      <pc:sldChg chg="modSp mod">
        <pc:chgData name="SAMUEL ESAMOAH" userId="ab16c06e-06ca-417a-a3bc-44d8ff6fc2e1" providerId="ADAL" clId="{BCA65B8A-F6BD-460B-BB25-BF4DCCEA728E}" dt="2025-07-05T22:41:16.209" v="40" actId="6549"/>
        <pc:sldMkLst>
          <pc:docMk/>
          <pc:sldMk cId="2121793513" sldId="2147469968"/>
        </pc:sldMkLst>
        <pc:spChg chg="mod">
          <ac:chgData name="SAMUEL ESAMOAH" userId="ab16c06e-06ca-417a-a3bc-44d8ff6fc2e1" providerId="ADAL" clId="{BCA65B8A-F6BD-460B-BB25-BF4DCCEA728E}" dt="2025-07-05T22:38:53.869" v="39" actId="20577"/>
          <ac:spMkLst>
            <pc:docMk/>
            <pc:sldMk cId="2121793513" sldId="2147469968"/>
            <ac:spMk id="15" creationId="{574247FF-CD6D-518C-1D39-697668ADFE66}"/>
          </ac:spMkLst>
        </pc:spChg>
        <pc:spChg chg="mod">
          <ac:chgData name="SAMUEL ESAMOAH" userId="ab16c06e-06ca-417a-a3bc-44d8ff6fc2e1" providerId="ADAL" clId="{BCA65B8A-F6BD-460B-BB25-BF4DCCEA728E}" dt="2025-07-05T22:41:16.209" v="40" actId="6549"/>
          <ac:spMkLst>
            <pc:docMk/>
            <pc:sldMk cId="2121793513" sldId="2147469968"/>
            <ac:spMk id="44" creationId="{D2632A46-B392-B1D3-E109-B0D5DA161481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in a white shirt&#10;&#10;Description automatically generated">
            <a:extLst>
              <a:ext uri="{FF2B5EF4-FFF2-40B4-BE49-F238E27FC236}">
                <a16:creationId xmlns:a16="http://schemas.microsoft.com/office/drawing/2014/main" id="{B0A4BB21-E35D-2966-DE11-FE50CB2B3A5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9923" r="9923"/>
          <a:stretch>
            <a:fillRect/>
          </a:stretch>
        </p:blipFill>
        <p:spPr/>
      </p:pic>
      <p:pic>
        <p:nvPicPr>
          <p:cNvPr id="35" name="Picture Placeholder 34">
            <a:extLst>
              <a:ext uri="{FF2B5EF4-FFF2-40B4-BE49-F238E27FC236}">
                <a16:creationId xmlns:a16="http://schemas.microsoft.com/office/drawing/2014/main" id="{B3EC862F-7908-F834-FA58-6BCC99BD0AA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28298" r="28298"/>
          <a:stretch>
            <a:fillRect/>
          </a:stretch>
        </p:blipFill>
        <p:spPr>
          <a:xfrm rot="5400000">
            <a:off x="6300788" y="4275138"/>
            <a:ext cx="2232025" cy="2316162"/>
          </a:xfrm>
        </p:spPr>
      </p:pic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28894EE2-9276-6F15-2CC5-DD7A446E4EE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13887" r="13887"/>
          <a:stretch>
            <a:fillRect/>
          </a:stretch>
        </p:blipFill>
        <p:spPr>
          <a:xfrm rot="5400000">
            <a:off x="9278938" y="4275138"/>
            <a:ext cx="2232025" cy="2317750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53593"/>
            <a:ext cx="4136623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Certification and Compliance Manager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10 years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Armajaro</a:t>
            </a: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 ECOM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Opportunities for Growth and Development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Wife- Philippa Esamoah/ Mother – Constance Amankwa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Reading on Governance, Economics and Social issues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Rice and Light soup with fish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Your Grace – Kweku Teye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Samuel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GH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Esamoah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Sammy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64633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 can identify 20+ indigenous forest tree species by their names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11924</TotalTime>
  <Words>130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SAMUEL ESAMOAH</cp:lastModifiedBy>
  <cp:revision>79</cp:revision>
  <dcterms:created xsi:type="dcterms:W3CDTF">2022-11-27T12:58:00Z</dcterms:created>
  <dcterms:modified xsi:type="dcterms:W3CDTF">2025-07-05T22:41:25Z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